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Heebo Light"/>
      <p:regular r:id="rId20"/>
    </p:embeddedFont>
    <p:embeddedFont>
      <p:font typeface="Heeb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9983" y="644604"/>
            <a:ext cx="7504033" cy="4041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950"/>
              </a:lnSpc>
              <a:buNone/>
            </a:pPr>
            <a:r>
              <a:rPr lang="en-US" sz="6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Selenium WebDriver: Automating Web Testing</a:t>
            </a:r>
            <a:endParaRPr lang="en-US" sz="6350" dirty="0"/>
          </a:p>
        </p:txBody>
      </p:sp>
      <p:sp>
        <p:nvSpPr>
          <p:cNvPr id="4" name="Text 1"/>
          <p:cNvSpPr/>
          <p:nvPr/>
        </p:nvSpPr>
        <p:spPr>
          <a:xfrm>
            <a:off x="819983" y="5037415"/>
            <a:ext cx="7504033" cy="187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Selenium WebDriver is a powerful tool for automating web application testing. It enables testers to write scripts in various programming languages to control browsers and simulate user interactions. This versatile tool supports cross-browser testing and direct communication with browsers.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19983" y="7192566"/>
            <a:ext cx="374809" cy="374809"/>
          </a:xfrm>
          <a:prstGeom prst="roundRect">
            <a:avLst>
              <a:gd name="adj" fmla="val 2439398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3" y="7200186"/>
            <a:ext cx="359569" cy="359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11831" y="7174944"/>
            <a:ext cx="3953113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DINESHRAJ DHANAPATHY</a:t>
            </a:r>
            <a:endParaRPr lang="en-US" sz="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499" y="691396"/>
            <a:ext cx="7345204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of Selenium WebDriver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9" y="1433393"/>
            <a:ext cx="401122" cy="4011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1499" y="1994892"/>
            <a:ext cx="2229803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Cross-Browser Testing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561499" y="2341840"/>
            <a:ext cx="80210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Supports multiple browsers like Chrome, Firefox, Safari, and Edge for comprehensive testing.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99" y="3079909"/>
            <a:ext cx="401122" cy="4011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1499" y="3641407"/>
            <a:ext cx="2005727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Support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561499" y="3988356"/>
            <a:ext cx="80210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Write WebDriver scripts in Java, Python, C#, Ruby, and more for flexibility.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99" y="4726424"/>
            <a:ext cx="401122" cy="4011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1499" y="5287923"/>
            <a:ext cx="2310289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Action Simulation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561499" y="5634871"/>
            <a:ext cx="80210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Simulates clicks, typing, navigation, and form submissions for thorough testing scenarios.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99" y="6372939"/>
            <a:ext cx="401122" cy="40112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1499" y="6934438"/>
            <a:ext cx="2005727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Source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561499" y="7281386"/>
            <a:ext cx="80210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Free to use and supported by a large community of developers.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9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Components of Selenium WebDriver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3159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8315" y="2845475"/>
            <a:ext cx="128349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086005" y="2756654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WebDriver API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86005" y="326909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a programming interface to control web browsers efficiently and effectively.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159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81524" y="4619863"/>
            <a:ext cx="20193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7086005" y="4531043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Browser Drivers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860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Browser-specific drivers like chromedriver and geckodriver enable WebDriver functionality.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159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82239" y="6394252"/>
            <a:ext cx="20050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7086005" y="630543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Script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860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 automation code interacts with web pages using WebDriver commands.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752" y="1673304"/>
            <a:ext cx="4884896" cy="48848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2248" y="661749"/>
            <a:ext cx="681811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WebDriver Works</a:t>
            </a:r>
            <a:endParaRPr lang="en-US" sz="4700" dirty="0"/>
          </a:p>
        </p:txBody>
      </p:sp>
      <p:sp>
        <p:nvSpPr>
          <p:cNvPr id="5" name="Shape 1"/>
          <p:cNvSpPr/>
          <p:nvPr/>
        </p:nvSpPr>
        <p:spPr>
          <a:xfrm>
            <a:off x="1187887" y="1774627"/>
            <a:ext cx="30480" cy="5795129"/>
          </a:xfrm>
          <a:prstGeom prst="roundRect">
            <a:avLst>
              <a:gd name="adj" fmla="val 331602"/>
            </a:avLst>
          </a:prstGeom>
          <a:solidFill>
            <a:srgbClr val="4A2C85"/>
          </a:solidFill>
          <a:ln/>
        </p:spPr>
      </p:sp>
      <p:sp>
        <p:nvSpPr>
          <p:cNvPr id="6" name="Shape 2"/>
          <p:cNvSpPr/>
          <p:nvPr/>
        </p:nvSpPr>
        <p:spPr>
          <a:xfrm>
            <a:off x="1443335" y="2300645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932438" y="2045256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37940" y="2135386"/>
            <a:ext cx="13037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2526625" y="2015252"/>
            <a:ext cx="3314700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Up Browser Driver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2526625" y="2535436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Download the browser-specific driver and set its path in the system.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1443335" y="4312563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4A2C85"/>
          </a:solidFill>
          <a:ln/>
        </p:spPr>
      </p:sp>
      <p:sp>
        <p:nvSpPr>
          <p:cNvPr id="12" name="Shape 8"/>
          <p:cNvSpPr/>
          <p:nvPr/>
        </p:nvSpPr>
        <p:spPr>
          <a:xfrm>
            <a:off x="932438" y="4057174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100554" y="4147304"/>
            <a:ext cx="205026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2526625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Write Test Script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2526625" y="4547354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Selenium commands to automate browser actions and interactions.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1443335" y="6324481"/>
            <a:ext cx="842248" cy="30480"/>
          </a:xfrm>
          <a:prstGeom prst="roundRect">
            <a:avLst>
              <a:gd name="adj" fmla="val 331602"/>
            </a:avLst>
          </a:prstGeom>
          <a:solidFill>
            <a:srgbClr val="4A2C85"/>
          </a:solidFill>
          <a:ln/>
        </p:spPr>
      </p:sp>
      <p:sp>
        <p:nvSpPr>
          <p:cNvPr id="17" name="Shape 13"/>
          <p:cNvSpPr/>
          <p:nvPr/>
        </p:nvSpPr>
        <p:spPr>
          <a:xfrm>
            <a:off x="932438" y="6069092"/>
            <a:ext cx="541377" cy="54137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101269" y="6159222"/>
            <a:ext cx="203597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5"/>
          <p:cNvSpPr/>
          <p:nvPr/>
        </p:nvSpPr>
        <p:spPr>
          <a:xfrm>
            <a:off x="2526625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Tests</a:t>
            </a:r>
            <a:endParaRPr lang="en-US" sz="2350" dirty="0"/>
          </a:p>
        </p:txBody>
      </p:sp>
      <p:sp>
        <p:nvSpPr>
          <p:cNvPr id="20" name="Text 16"/>
          <p:cNvSpPr/>
          <p:nvPr/>
        </p:nvSpPr>
        <p:spPr>
          <a:xfrm>
            <a:off x="2526625" y="6559272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Execute the script to perform automated browser testing and validation.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5225" y="669727"/>
            <a:ext cx="7453551" cy="1509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WebDriver Commands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45225" y="2541151"/>
            <a:ext cx="7453551" cy="5018723"/>
          </a:xfrm>
          <a:prstGeom prst="roundRect">
            <a:avLst>
              <a:gd name="adj" fmla="val 20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52845" y="2548771"/>
            <a:ext cx="7438311" cy="10779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94303" y="2701290"/>
            <a:ext cx="323242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Navigate to URL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17269" y="2701290"/>
            <a:ext cx="3232428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driver.get("https://example.com")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52845" y="3626763"/>
            <a:ext cx="7438311" cy="14644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94303" y="3779282"/>
            <a:ext cx="323242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Find an Element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17269" y="3779282"/>
            <a:ext cx="3232428" cy="1159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element = driver.find_element_by_id("element_id")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52845" y="5091232"/>
            <a:ext cx="7438311" cy="691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4303" y="5243751"/>
            <a:ext cx="323242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Click an Element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17269" y="5243751"/>
            <a:ext cx="323242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element.click()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52845" y="5782747"/>
            <a:ext cx="7438311" cy="10779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94303" y="5935266"/>
            <a:ext cx="323242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Send Text to Input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17269" y="5935266"/>
            <a:ext cx="3232428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element.send_keys("your text")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52845" y="6860738"/>
            <a:ext cx="7438311" cy="6915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94303" y="7013258"/>
            <a:ext cx="323242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Close Browser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4817269" y="7013258"/>
            <a:ext cx="323242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driver.quit()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639" y="602813"/>
            <a:ext cx="7609523" cy="1369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Practices for WebDriver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3639" y="2301597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0453" y="2528411"/>
            <a:ext cx="2740343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Explicit Waits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80453" y="3002399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explicit waits to avoid race conditions and ensure elements load properly.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3639" y="4149685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80453" y="4376499"/>
            <a:ext cx="3572828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Page Object Model (POM)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480453" y="4850487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Structure test scripts using POM for improved maintainability and reusability.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3639" y="5997773"/>
            <a:ext cx="7609523" cy="1628894"/>
          </a:xfrm>
          <a:prstGeom prst="roundRect">
            <a:avLst>
              <a:gd name="adj" fmla="val 565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0453" y="6224588"/>
            <a:ext cx="3698558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 Alerts and Pop-ups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80453" y="6698575"/>
            <a:ext cx="715589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 WebDriver's alert handling mechanisms to manage unexpected dialogs effectively.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1100816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 of Selenium WebDriver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5460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Cross-browser Support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 applications across multiple browsers to ensure consistent functionality and appearance.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56294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 Integration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Seamlessly integrate with testing frameworks like JUnit, TestNG, and PyTest.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22004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User Simulation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Accurately mimic user interactions for comprehensive and realistic testing scenarios.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Disadvantages of Selenium WebDriver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540913"/>
            <a:ext cx="495311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 Knowledge Required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9443" y="3018711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Testers need programming skills to write and maintain WebDriver scripts effectively.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4308634"/>
            <a:ext cx="4146947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Desktop App Support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94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WebDriver primarily focuses on web applications, with limited support for desktop testing.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6076355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Slower Execution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9443" y="6554153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Tests may run slower compared to headless browser testing methods.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08609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Selenium WebDriver's Impact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6021943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Selenium WebDriver is a powerful, versatile tool for automating browser testing. Its cross-browser support, multiple language compatibility, and ability to simulate complex user interactions make it invaluable for automation testing projects. Despite some limitations, WebDriver remains the go-to solution for many developers and testers.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2024-10-22T15:35:59Z</dcterms:created>
  <dcterms:modified xsi:type="dcterms:W3CDTF">2024-10-22T15:35:59Z</dcterms:modified>
</cp:coreProperties>
</file>